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1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5"/>
    <p:sldId id="338" r:id="rId26"/>
    <p:sldId id="33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1E36"/>
    <a:srgbClr val="C76A6B"/>
    <a:srgbClr val="E3A9A7"/>
    <a:srgbClr val="555759"/>
    <a:srgbClr val="FFFFFF"/>
    <a:srgbClr val="E9004C"/>
    <a:srgbClr val="F26E7D"/>
    <a:srgbClr val="E9F0F9"/>
    <a:srgbClr val="A0D6EF"/>
    <a:srgbClr val="6EC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8"/>
        <p:guide orient="horz" pos="1542"/>
        <p:guide pos="1474"/>
        <p:guide orient="horz" pos="1452"/>
        <p:guide orient="horz" pos="2494"/>
        <p:guide pos="2650"/>
        <p:guide orient="horz" pos="2066"/>
        <p:guide orient="horz" pos="18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A51E3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76A6B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spPr>
              <a:solidFill>
                <a:srgbClr val="A51E36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C76A6B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A51E3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C76A6B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3" y="1705812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387047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</a:t>
            </a:r>
            <a:endParaRPr kumimoji="1" lang="zh-CN" altLang="en-US" sz="32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2" y="1405333"/>
            <a:ext cx="534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Research on the path </a:t>
            </a:r>
            <a:r>
              <a:rPr lang="en-US" altLang="zh-CN" sz="2400">
                <a:solidFill>
                  <a:srgbClr val="A51E36"/>
                </a:solidFill>
                <a:latin typeface="Geometria-Medium" panose="020B0603020204020204" charset="0"/>
              </a:rPr>
              <a:t>and </a:t>
            </a:r>
            <a:r>
              <a:rPr lang="en-US" altLang="zh-CN" sz="2400" smtClean="0">
                <a:solidFill>
                  <a:srgbClr val="A51E36"/>
                </a:solidFill>
                <a:latin typeface="Geometria-Medium" panose="020B0603020204020204" charset="0"/>
              </a:rPr>
              <a:t>mechanism </a:t>
            </a: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of Chinese lifelong education system construction 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953974"/>
            <a:ext cx="5345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Internationally </a:t>
            </a:r>
            <a:endParaRPr lang="en-US" altLang="zh-CN" sz="3600" dirty="0">
              <a:solidFill>
                <a:srgbClr val="A51E36"/>
              </a:solidFill>
              <a:latin typeface="Geometria-Medium" panose="020B0603020204020204" charset="0"/>
            </a:endParaRPr>
          </a:p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6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039574"/>
            <a:ext cx="48688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Research on </a:t>
            </a:r>
            <a:r>
              <a:rPr lang="en-US" altLang="zh-CN" sz="3600">
                <a:solidFill>
                  <a:srgbClr val="A51E36"/>
                </a:solidFill>
                <a:latin typeface="Geometria-Medium" panose="020B0603020204020204" charset="0"/>
              </a:rPr>
              <a:t>the </a:t>
            </a:r>
            <a:r>
              <a:rPr lang="en-US" altLang="zh-CN" sz="3600" smtClean="0">
                <a:solidFill>
                  <a:srgbClr val="A51E36"/>
                </a:solidFill>
                <a:latin typeface="Geometria-Medium" panose="020B0603020204020204" charset="0"/>
              </a:rPr>
              <a:t>path </a:t>
            </a: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and mechanism of Chinese lifelong education </a:t>
            </a:r>
            <a:r>
              <a:rPr lang="en-US" altLang="zh-CN" sz="3600">
                <a:solidFill>
                  <a:srgbClr val="A51E36"/>
                </a:solidFill>
                <a:latin typeface="Geometria-Medium" panose="020B0603020204020204" charset="0"/>
              </a:rPr>
              <a:t>system </a:t>
            </a:r>
            <a:r>
              <a:rPr lang="en-US" altLang="zh-CN" sz="3600" smtClean="0">
                <a:solidFill>
                  <a:srgbClr val="A51E36"/>
                </a:solidFill>
                <a:latin typeface="Geometria-Medium" panose="020B0603020204020204" charset="0"/>
              </a:rPr>
              <a:t>construction</a:t>
            </a:r>
            <a:endParaRPr lang="en-US" altLang="zh-CN" sz="36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体验无限精彩的校园生活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3503" y="2841223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1432728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C76A6B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校级学术讲座第一期：</a:t>
            </a:r>
            <a:endParaRPr kumimoji="1" lang="en-US" altLang="zh-CN" sz="3200" dirty="0">
              <a:solidFill>
                <a:srgbClr val="C76A6B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62115" y="161496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635" cy="51841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rgbClr val="A51E36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rgbClr val="A51E36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5638</Words>
  <Application>WPS 演示</Application>
  <PresentationFormat>自定义</PresentationFormat>
  <Paragraphs>379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兰亭黑-简 中黑</vt:lpstr>
      <vt:lpstr>黑体</vt:lpstr>
      <vt:lpstr>Gotham Bold</vt:lpstr>
      <vt:lpstr>Geometria-Medium</vt:lpstr>
      <vt:lpstr>Gotham Rounded Book</vt:lpstr>
      <vt:lpstr>兰亭黑-简 纤黑</vt:lpstr>
      <vt:lpstr>方正兰亭细黑_GBK</vt:lpstr>
      <vt:lpstr>Geometria-Italic</vt:lpstr>
      <vt:lpstr>微软雅黑</vt:lpstr>
      <vt:lpstr>Arial Unicode MS</vt:lpstr>
      <vt:lpstr>Calibri Light</vt:lpstr>
      <vt:lpstr>Calibri</vt:lpstr>
      <vt:lpstr>等线</vt:lpstr>
      <vt:lpstr>方正兰亭黑_GBK</vt:lpstr>
      <vt:lpstr>Geometria</vt:lpstr>
      <vt:lpstr>Gotham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238</cp:revision>
  <dcterms:created xsi:type="dcterms:W3CDTF">2017-10-31T12:19:00Z</dcterms:created>
  <dcterms:modified xsi:type="dcterms:W3CDTF">2021-09-23T09:41:52Z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A700879580934903AB2343112B353AA0</vt:lpwstr>
  </property>
  <property fmtid="{D5CDD505-2E9C-101B-9397-08002B2CF9AE}" pid="3" name="KSOProductBuildVer">
    <vt:lpwstr>2052-11.1.0.10700</vt:lpwstr>
  </property>
</Properties>
</file>