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9EC9"/>
    <a:srgbClr val="9E78B3"/>
    <a:srgbClr val="DCC8E9"/>
    <a:srgbClr val="FF97A2"/>
    <a:srgbClr val="FF647D"/>
    <a:srgbClr val="EB6178"/>
    <a:srgbClr val="FFC4C8"/>
    <a:srgbClr val="E3A9A7"/>
    <a:srgbClr val="C76A6B"/>
    <a:srgbClr val="55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E78B3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DCC8E9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9E78B3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DCC8E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9E78B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DCC8E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DCC8E9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DCC8E9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9E78B3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9E78B3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Calibri Light</vt:lpstr>
      <vt:lpstr>Calibri</vt:lpstr>
      <vt:lpstr>等线</vt:lpstr>
      <vt:lpstr>Gotham</vt:lpstr>
      <vt:lpstr>Arial Unicode MS</vt:lpstr>
      <vt:lpstr>方正兰亭黑_GBK</vt:lpstr>
      <vt:lpstr>Geometria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242</cp:revision>
  <dcterms:created xsi:type="dcterms:W3CDTF">2017-10-31T12:19:00Z</dcterms:created>
  <dcterms:modified xsi:type="dcterms:W3CDTF">2021-09-23T09:08:34Z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B7F22E561BCE4E5AB36FF7E677609E10</vt:lpwstr>
  </property>
  <property fmtid="{D5CDD505-2E9C-101B-9397-08002B2CF9AE}" pid="3" name="KSOProductBuildVer">
    <vt:lpwstr>2052-11.1.0.10700</vt:lpwstr>
  </property>
</Properties>
</file>