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B12A"/>
    <a:srgbClr val="FCDBAB"/>
    <a:srgbClr val="C4D10C"/>
    <a:srgbClr val="EAEAA7"/>
    <a:srgbClr val="41ACD7"/>
    <a:srgbClr val="B9DBEE"/>
    <a:srgbClr val="BC9EC9"/>
    <a:srgbClr val="9E78B3"/>
    <a:srgbClr val="DCC8E9"/>
    <a:srgbClr val="FF97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42"/>
        <p:guide pos="1474"/>
        <p:guide orient="horz" pos="1452"/>
        <p:guide orient="horz" pos="2493"/>
        <p:guide pos="2650"/>
        <p:guide orient="horz" pos="2066"/>
        <p:guide orient="horz" pos="18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7B12A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FCDBA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F7B12A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FCDBA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7B12A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F7B12A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F7B12A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F7B12A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FCDBA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2-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FCDBAB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FCDBAB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F7B12A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F7B12A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247</cp:revision>
  <dcterms:created xsi:type="dcterms:W3CDTF">2017-10-31T12:19:00Z</dcterms:created>
  <dcterms:modified xsi:type="dcterms:W3CDTF">2021-09-23T09:28:13Z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4A6E917299E943F0BEF9B15706338A49</vt:lpwstr>
  </property>
  <property fmtid="{D5CDD505-2E9C-101B-9397-08002B2CF9AE}" pid="3" name="KSOProductBuildVer">
    <vt:lpwstr>2052-11.1.0.10700</vt:lpwstr>
  </property>
</Properties>
</file>