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62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E78B3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DCC8E9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9E78B3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DCC8E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9E78B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DCC8E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DCC8E9"/>
                </a:solidFill>
                <a:latin typeface="兰亭黑-简 纤黑" charset="-122"/>
                <a:ea typeface="兰亭黑-简 纤黑" charset="-122"/>
                <a:cs typeface="Gotham Bold" charset="0"/>
                <a:sym typeface="+mn-ea"/>
              </a:rPr>
              <a:t>校级学术讲座第一期：</a:t>
            </a:r>
            <a:endParaRPr kumimoji="1" lang="zh-CN" altLang="en-US" sz="3200" dirty="0" smtClean="0">
              <a:solidFill>
                <a:srgbClr val="DCC8E9"/>
              </a:solidFill>
              <a:latin typeface="兰亭黑-简 纤黑" charset="-122"/>
              <a:ea typeface="兰亭黑-简 纤黑" charset="-122"/>
              <a:cs typeface="Gotham Bold" charset="0"/>
              <a:sym typeface="+mn-ea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